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2" r:id="rId3"/>
    <p:sldId id="279" r:id="rId4"/>
    <p:sldId id="280" r:id="rId5"/>
    <p:sldId id="281" r:id="rId6"/>
    <p:sldId id="282" r:id="rId7"/>
    <p:sldId id="283" r:id="rId8"/>
    <p:sldId id="285" r:id="rId9"/>
    <p:sldId id="284" r:id="rId10"/>
    <p:sldId id="271" r:id="rId11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660066"/>
    <a:srgbClr val="006260"/>
    <a:srgbClr val="EFF5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1" autoAdjust="0"/>
    <p:restoredTop sz="94660"/>
  </p:normalViewPr>
  <p:slideViewPr>
    <p:cSldViewPr snapToGrid="0">
      <p:cViewPr varScale="1">
        <p:scale>
          <a:sx n="94" d="100"/>
          <a:sy n="94" d="100"/>
        </p:scale>
        <p:origin x="-398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09A9B-71B2-4D8D-AD24-DD0B25AFBF15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E9641-D4D8-40F3-8CF1-2813BF6915F5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927100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30BDD-BAC8-4768-8F09-62393B9592E6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F891E-EC70-4F4B-8FDC-2DE196C287DA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879301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599C7-1838-4847-93D0-04F0C67BFE04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1BB0A-8329-4BA1-A81A-9D6A148E5383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75402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AC123-240B-4F44-BC0C-7A3BFAB4D7BF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16FCF-F568-4047-8D27-37A954E76271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260122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F9AE0-B4C7-49DA-B8C1-AED5802DEFB6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1DD0-0239-499F-B085-9F0EBD552B4D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300899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6CF83-214C-4EB8-A14A-FE62A95B45B8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9837D-E030-4889-B473-22E387149446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998868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677F2-9478-42EB-BEB3-7B7A5B81E75C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DDB66-415C-43B0-A460-098A7AD9EB8B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041248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1BC77-B81C-419A-837F-D2D5BFA7B750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BB27C-922F-4F8A-ABE4-95612AAB323B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259583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7C515-91E8-4651-BEC6-5C7665B42BB5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57600-9EA8-479C-8BB5-53700B761D2F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811816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12C3B-E3A2-448C-B884-6BDAE364D6C5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787C6-660D-4C06-9C8C-D591C90A2CC6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830074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0B563-9684-4781-BAFF-0535678D18E7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36BC8-86C3-48BE-816F-117D471F58FD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79200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BY" smtClean="0"/>
              <a:t>Образец заголовка</a:t>
            </a:r>
            <a:endParaRPr lang="en-US" altLang="ru-BY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BY" smtClean="0"/>
              <a:t>Образец текста</a:t>
            </a:r>
          </a:p>
          <a:p>
            <a:pPr lvl="1"/>
            <a:r>
              <a:rPr lang="ru-RU" altLang="ru-BY" smtClean="0"/>
              <a:t>Второй уровень</a:t>
            </a:r>
          </a:p>
          <a:p>
            <a:pPr lvl="2"/>
            <a:r>
              <a:rPr lang="ru-RU" altLang="ru-BY" smtClean="0"/>
              <a:t>Третий уровень</a:t>
            </a:r>
          </a:p>
          <a:p>
            <a:pPr lvl="3"/>
            <a:r>
              <a:rPr lang="ru-RU" altLang="ru-BY" smtClean="0"/>
              <a:t>Четвертый уровень</a:t>
            </a:r>
          </a:p>
          <a:p>
            <a:pPr lvl="4"/>
            <a:r>
              <a:rPr lang="ru-RU" altLang="ru-BY" smtClean="0"/>
              <a:t>Пятый уровень</a:t>
            </a:r>
            <a:endParaRPr lang="en-US" altLang="ru-BY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FFD81F-675C-4C05-A688-EA3D8ACE86BA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E70DF19-61BC-420B-9660-28FB350B778E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921651" y="780571"/>
            <a:ext cx="7300698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es-ES_tradnl" altLang="ru-BY" sz="4000" b="1" dirty="0" smtClean="0">
                <a:latin typeface="Book Antiqua" pitchFamily="18" charset="0"/>
              </a:rPr>
              <a:t>1</a:t>
            </a:r>
            <a:r>
              <a:rPr lang="pl-PL" altLang="ru-BY" sz="4000" b="1" smtClean="0">
                <a:latin typeface="Book Antiqua" pitchFamily="18" charset="0"/>
              </a:rPr>
              <a:t>6</a:t>
            </a:r>
            <a:r>
              <a:rPr lang="es-ES_tradnl" altLang="ru-BY" sz="4000" b="1" smtClean="0">
                <a:latin typeface="Book Antiqua" pitchFamily="18" charset="0"/>
              </a:rPr>
              <a:t>. </a:t>
            </a:r>
            <a:r>
              <a:rPr lang="es-ES" altLang="ru-BY" sz="4000" b="1" dirty="0">
                <a:latin typeface="Book Antiqua" pitchFamily="18" charset="0"/>
              </a:rPr>
              <a:t>Haz el ejercicio según el modelo</a:t>
            </a:r>
            <a:r>
              <a:rPr lang="es-ES" altLang="ru-BY" sz="4000" b="1" dirty="0" smtClean="0">
                <a:latin typeface="Book Antiqua" pitchFamily="18" charset="0"/>
              </a:rPr>
              <a:t>.</a:t>
            </a:r>
            <a:r>
              <a:rPr lang="pl-PL" altLang="ru-BY" sz="4000" b="1" dirty="0" smtClean="0">
                <a:latin typeface="Book Antiqua" pitchFamily="18" charset="0"/>
              </a:rPr>
              <a:t> </a:t>
            </a:r>
            <a:r>
              <a:rPr lang="es-ES_tradnl" altLang="ru-BY" sz="4000" b="1" dirty="0" smtClean="0">
                <a:latin typeface="Book Antiqua" pitchFamily="18" charset="0"/>
              </a:rPr>
              <a:t>Tendrás 15 segundos para hacerlo. Después  verás la respuesta correcta. Un reloj marcará el tiempo.</a:t>
            </a:r>
            <a:endParaRPr lang="es-ES_tradnl" altLang="ru-BY" sz="40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54088" y="1706563"/>
            <a:ext cx="7235825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s-ES" altLang="ru-BY" sz="4400" b="1" dirty="0">
                <a:solidFill>
                  <a:srgbClr val="0000CC"/>
                </a:solidFill>
                <a:latin typeface="Book Antiqua" pitchFamily="18" charset="0"/>
              </a:rPr>
              <a:t>Por ahora es todo</a:t>
            </a:r>
            <a:r>
              <a:rPr lang="es-ES_tradnl" altLang="ru-BY" sz="4400" b="1" dirty="0">
                <a:solidFill>
                  <a:srgbClr val="0000CC"/>
                </a:solidFill>
                <a:latin typeface="Book Antiqua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9" presetID="34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-7.40741E-7 L 0 -0.07222 " pathEditMode="relative" rAng="0" ptsTypes="AA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174415"/>
            <a:ext cx="6528362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_tradnl" altLang="ru-BY" sz="4000" b="1" i="1" dirty="0" smtClean="0">
                <a:solidFill>
                  <a:srgbClr val="660066"/>
                </a:solidFill>
                <a:latin typeface="Book Antiqua" pitchFamily="18" charset="0"/>
              </a:rPr>
              <a:t>Modelo:</a:t>
            </a:r>
          </a:p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– Carlos, anda, ven aquí y abre este bote de aceitunas.</a:t>
            </a:r>
          </a:p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– No te oigo.</a:t>
            </a:r>
          </a:p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– </a:t>
            </a:r>
            <a:r>
              <a:rPr lang="pl-PL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…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39213" y="86488"/>
            <a:ext cx="2491352" cy="249135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188325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–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He dicho que vengas aquí y que abras este bote de aceitunas.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353900"/>
            <a:ext cx="6390797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1.	– Elena, anda, baja el volumen de la radio, por favor.</a:t>
            </a:r>
          </a:p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– ¿Qué?</a:t>
            </a:r>
          </a:p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– ...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71159" y="77297"/>
            <a:ext cx="2492198" cy="249219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523999"/>
            <a:ext cx="8518525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_tradnl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– He dicho que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bajes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el volumen de la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radio.</a:t>
            </a:r>
            <a:endParaRPr lang="es-ES_tradnl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353900"/>
            <a:ext cx="6390797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2) – Chicos, apagad la luz y a dormir, que es muy tarde.</a:t>
            </a:r>
          </a:p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– ¿Qué has dicho?</a:t>
            </a:r>
          </a:p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– ...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71159" y="77297"/>
            <a:ext cx="2492198" cy="249219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1" y="3523999"/>
            <a:ext cx="8357162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_tradnl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– He dicho que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apaguéis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la luz y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/>
            </a:r>
            <a:b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</a:b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a dormir / que os acostéis,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que es muy tarde.</a:t>
            </a:r>
            <a:endParaRPr lang="es-ES_tradnl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4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353900"/>
            <a:ext cx="6390797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3) – Concha, anda, mira a ver quién ha tocado el timbre.</a:t>
            </a:r>
          </a:p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– ¿Cómo?</a:t>
            </a:r>
          </a:p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– ...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71159" y="77297"/>
            <a:ext cx="2492198" cy="249219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523999"/>
            <a:ext cx="8518525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_tradnl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– He dicho que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mires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a ver quién ha tocado el timbre.</a:t>
            </a:r>
            <a:endParaRPr lang="es-ES_tradnl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7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353900"/>
            <a:ext cx="6390797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4) – Niños, lavaos las manos y venid a comer inmediatamente.</a:t>
            </a:r>
          </a:p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– ¿Qué?</a:t>
            </a:r>
          </a:p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– ...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71159" y="77297"/>
            <a:ext cx="2492198" cy="249219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523999"/>
            <a:ext cx="8518525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_tradnl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– He dicho que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os lavéis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las manos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y que vengáis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a comer inmediatamente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.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90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353900"/>
            <a:ext cx="6390797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5) – Sebastián, vístete rápido, que vamos a llegar tarde.</a:t>
            </a:r>
          </a:p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– ¿Qué has dicho?</a:t>
            </a:r>
          </a:p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– ...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71159" y="77297"/>
            <a:ext cx="2492198" cy="249219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523999"/>
            <a:ext cx="8518525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_tradnl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– He dicho que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te vistas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rápido, que vamos a llegar tarde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.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32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353900"/>
            <a:ext cx="6390797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6) – José María, apaga la tele y ponte a estudiar.</a:t>
            </a:r>
          </a:p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– No te oigo.</a:t>
            </a:r>
          </a:p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– ...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71159" y="77297"/>
            <a:ext cx="2492198" cy="249219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523999"/>
            <a:ext cx="8130585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_tradnl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– He dicho que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apagues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la tele y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que te pongas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a estudiar.</a:t>
            </a:r>
            <a:endParaRPr lang="es-ES_tradnl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73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353900"/>
            <a:ext cx="6390797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7) – Chicas, salid a comprar el pan, por favor.</a:t>
            </a:r>
          </a:p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– ¿Cómo?</a:t>
            </a:r>
          </a:p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– ...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71159" y="77297"/>
            <a:ext cx="2492198" cy="249219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523999"/>
            <a:ext cx="8826500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_tradnl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– He dicho que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salgáis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a comprar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/>
            </a:r>
            <a:b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</a:b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el pan.</a:t>
            </a:r>
            <a:endParaRPr lang="es-ES_tradnl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46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344</TotalTime>
  <Words>284</Words>
  <Application>Microsoft Office PowerPoint</Application>
  <PresentationFormat>Экран (4:3)</PresentationFormat>
  <Paragraphs>35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Olga</cp:lastModifiedBy>
  <cp:revision>165</cp:revision>
  <dcterms:created xsi:type="dcterms:W3CDTF">2019-12-09T22:25:47Z</dcterms:created>
  <dcterms:modified xsi:type="dcterms:W3CDTF">2021-01-15T23:43:49Z</dcterms:modified>
</cp:coreProperties>
</file>